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72" r:id="rId8"/>
    <p:sldId id="266" r:id="rId9"/>
    <p:sldId id="267" r:id="rId10"/>
    <p:sldId id="268" r:id="rId11"/>
    <p:sldId id="269" r:id="rId12"/>
    <p:sldId id="270" r:id="rId13"/>
    <p:sldId id="27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  <a:srgbClr val="192A2C"/>
    <a:srgbClr val="DFD693"/>
    <a:srgbClr val="87A7D0"/>
    <a:srgbClr val="8CC2B7"/>
    <a:srgbClr val="E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69"/>
    <p:restoredTop sz="96868"/>
  </p:normalViewPr>
  <p:slideViewPr>
    <p:cSldViewPr snapToGrid="0" snapToObjects="1">
      <p:cViewPr varScale="1">
        <p:scale>
          <a:sx n="92" d="100"/>
          <a:sy n="92" d="100"/>
        </p:scale>
        <p:origin x="184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339FF-76D1-684E-8B33-301FC962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004" y="1958292"/>
            <a:ext cx="2216759" cy="1664584"/>
          </a:xfrm>
          <a:prstGeom prst="rect">
            <a:avLst/>
          </a:prstGeom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AFFEA3-04B2-D844-8FF1-1BD7457AB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911"/>
          <a:stretch/>
        </p:blipFill>
        <p:spPr>
          <a:xfrm>
            <a:off x="317500" y="1958292"/>
            <a:ext cx="5778500" cy="1664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5C425-52E9-9B4A-B1C4-5F12DA42E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43"/>
          <a:stretch/>
        </p:blipFill>
        <p:spPr>
          <a:xfrm>
            <a:off x="6096000" y="1958292"/>
            <a:ext cx="2661004" cy="16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7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DB8D5-90DC-9B41-AB8A-63EC0707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262" y="2042867"/>
            <a:ext cx="3859349" cy="1881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D5E55-E0C7-2844-B53D-53A88CD9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851" y="2042867"/>
            <a:ext cx="3360054" cy="2016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EE38D-2588-A74E-A2FB-119AF38C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263" y="2042867"/>
            <a:ext cx="3880485" cy="2016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4AC1A-9CDB-4147-B7FE-DC2141A7BDDE}"/>
              </a:ext>
            </a:extLst>
          </p:cNvPr>
          <p:cNvSpPr txBox="1"/>
          <p:nvPr/>
        </p:nvSpPr>
        <p:spPr>
          <a:xfrm>
            <a:off x="2086427" y="3882685"/>
            <a:ext cx="6270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C00000"/>
                </a:solidFill>
                <a:latin typeface="+mj-lt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0C13E-4A61-964F-80F5-CC9A243B9DF3}"/>
              </a:ext>
            </a:extLst>
          </p:cNvPr>
          <p:cNvSpPr txBox="1"/>
          <p:nvPr/>
        </p:nvSpPr>
        <p:spPr>
          <a:xfrm>
            <a:off x="10105573" y="4021184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3331A-71E2-1649-A701-BF27C15D29C9}"/>
              </a:ext>
            </a:extLst>
          </p:cNvPr>
          <p:cNvSpPr txBox="1"/>
          <p:nvPr/>
        </p:nvSpPr>
        <p:spPr>
          <a:xfrm>
            <a:off x="6192869" y="4100542"/>
            <a:ext cx="62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4E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51040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E78E9A-B23B-C341-AB91-B1DA2C0A4626}"/>
              </a:ext>
            </a:extLst>
          </p:cNvPr>
          <p:cNvSpPr txBox="1"/>
          <p:nvPr/>
        </p:nvSpPr>
        <p:spPr>
          <a:xfrm>
            <a:off x="239779" y="4888992"/>
            <a:ext cx="32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F9955ED-313D-BD42-99DA-80141284A405}"/>
              </a:ext>
            </a:extLst>
          </p:cNvPr>
          <p:cNvSpPr txBox="1"/>
          <p:nvPr/>
        </p:nvSpPr>
        <p:spPr>
          <a:xfrm>
            <a:off x="427639" y="489866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aardvark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6B7D64-0068-664E-A952-1C4F32E73963}"/>
              </a:ext>
            </a:extLst>
          </p:cNvPr>
          <p:cNvSpPr txBox="1"/>
          <p:nvPr/>
        </p:nvSpPr>
        <p:spPr>
          <a:xfrm>
            <a:off x="11148913" y="4888992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zyzzyva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532D18D-DC2F-D04D-A7EE-0F153D6DECA6}"/>
              </a:ext>
            </a:extLst>
          </p:cNvPr>
          <p:cNvSpPr txBox="1"/>
          <p:nvPr/>
        </p:nvSpPr>
        <p:spPr>
          <a:xfrm>
            <a:off x="10674790" y="490728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zoo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E085D2E-A0B0-8846-B611-86EB90DF7BA3}"/>
              </a:ext>
            </a:extLst>
          </p:cNvPr>
          <p:cNvSpPr/>
          <p:nvPr/>
        </p:nvSpPr>
        <p:spPr>
          <a:xfrm>
            <a:off x="4047743" y="2842182"/>
            <a:ext cx="88515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E3D62C6-3F3D-2A42-A698-112DF8AE6E0C}"/>
              </a:ext>
            </a:extLst>
          </p:cNvPr>
          <p:cNvSpPr/>
          <p:nvPr/>
        </p:nvSpPr>
        <p:spPr>
          <a:xfrm>
            <a:off x="4986379" y="2845230"/>
            <a:ext cx="390837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D6C868-8441-DB4B-80FB-613AC875268D}"/>
              </a:ext>
            </a:extLst>
          </p:cNvPr>
          <p:cNvSpPr/>
          <p:nvPr/>
        </p:nvSpPr>
        <p:spPr>
          <a:xfrm>
            <a:off x="5430694" y="2842182"/>
            <a:ext cx="348534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5863383" y="2842182"/>
            <a:ext cx="1866345" cy="527304"/>
          </a:xfrm>
          <a:prstGeom prst="rect">
            <a:avLst/>
          </a:prstGeom>
          <a:solidFill>
            <a:srgbClr val="87A7D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8D9FF99-5717-F548-BB45-978A5839DB4B}"/>
              </a:ext>
            </a:extLst>
          </p:cNvPr>
          <p:cNvSpPr/>
          <p:nvPr/>
        </p:nvSpPr>
        <p:spPr>
          <a:xfrm>
            <a:off x="929505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0B3849B-FA34-2940-B507-3D3636ED69CE}"/>
              </a:ext>
            </a:extLst>
          </p:cNvPr>
          <p:cNvSpPr/>
          <p:nvPr/>
        </p:nvSpPr>
        <p:spPr>
          <a:xfrm>
            <a:off x="977768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414702" y="3391496"/>
            <a:ext cx="5218199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stCxn id="118" idx="2"/>
          </p:cNvCxnSpPr>
          <p:nvPr/>
        </p:nvCxnSpPr>
        <p:spPr>
          <a:xfrm flipH="1">
            <a:off x="3115600" y="3372534"/>
            <a:ext cx="2066198" cy="1299095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2D63E51-EDC3-E143-8FA5-64F06435313E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6612275" y="3391496"/>
            <a:ext cx="2804531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DAED29B-7812-7142-9E15-7F5D52E14EE4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4532243" y="3391496"/>
            <a:ext cx="5367188" cy="1289614"/>
          </a:xfrm>
          <a:prstGeom prst="straightConnector1">
            <a:avLst/>
          </a:prstGeom>
          <a:ln w="19050">
            <a:solidFill>
              <a:srgbClr val="87A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7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400669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3B24D3E-69B7-2B4A-90A2-DDE207789B2F}"/>
              </a:ext>
            </a:extLst>
          </p:cNvPr>
          <p:cNvCxnSpPr>
            <a:cxnSpLocks/>
          </p:cNvCxnSpPr>
          <p:nvPr/>
        </p:nvCxnSpPr>
        <p:spPr>
          <a:xfrm>
            <a:off x="4475333" y="3369486"/>
            <a:ext cx="3775333" cy="1289614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63FBD72-0E9E-9C4B-B505-A7ABE441C86E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3332604" y="3372534"/>
            <a:ext cx="1849194" cy="1308576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55D8743-AF29-BD4E-A611-4AACFF2EC913}"/>
              </a:ext>
            </a:extLst>
          </p:cNvPr>
          <p:cNvSpPr/>
          <p:nvPr/>
        </p:nvSpPr>
        <p:spPr>
          <a:xfrm>
            <a:off x="4972713" y="2854711"/>
            <a:ext cx="871380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476528" y="2797909"/>
            <a:ext cx="2348503" cy="527304"/>
          </a:xfrm>
          <a:prstGeom prst="rect">
            <a:avLst/>
          </a:prstGeom>
          <a:solidFill>
            <a:srgbClr val="DFD693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901688" y="3355370"/>
            <a:ext cx="5552354" cy="1325740"/>
          </a:xfrm>
          <a:prstGeom prst="straightConnector1">
            <a:avLst/>
          </a:prstGeom>
          <a:ln w="19050">
            <a:solidFill>
              <a:srgbClr val="DFD6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81B6D2A-8F41-9F4F-879B-37069591805B}"/>
              </a:ext>
            </a:extLst>
          </p:cNvPr>
          <p:cNvSpPr txBox="1"/>
          <p:nvPr/>
        </p:nvSpPr>
        <p:spPr>
          <a:xfrm>
            <a:off x="7965812" y="4925568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D34C39-A050-3548-A91B-5F720D71C6A5}"/>
              </a:ext>
            </a:extLst>
          </p:cNvPr>
          <p:cNvSpPr txBox="1"/>
          <p:nvPr/>
        </p:nvSpPr>
        <p:spPr>
          <a:xfrm>
            <a:off x="2754362" y="4950500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ABD0A1-3027-4243-B146-35B7670350BC}"/>
              </a:ext>
            </a:extLst>
          </p:cNvPr>
          <p:cNvSpPr txBox="1"/>
          <p:nvPr/>
        </p:nvSpPr>
        <p:spPr>
          <a:xfrm>
            <a:off x="477573" y="4925568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“a sentence”</a:t>
            </a:r>
          </a:p>
        </p:txBody>
      </p:sp>
    </p:spTree>
    <p:extLst>
      <p:ext uri="{BB962C8B-B14F-4D97-AF65-F5344CB8AC3E}">
        <p14:creationId xmlns:p14="http://schemas.microsoft.com/office/powerpoint/2010/main" val="249937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DE2122-B23A-8D4D-ACC5-64E879A90F6B}"/>
              </a:ext>
            </a:extLst>
          </p:cNvPr>
          <p:cNvSpPr/>
          <p:nvPr/>
        </p:nvSpPr>
        <p:spPr>
          <a:xfrm>
            <a:off x="29295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66E150-97D4-E54C-A0FF-5A32677C0755}"/>
              </a:ext>
            </a:extLst>
          </p:cNvPr>
          <p:cNvSpPr txBox="1"/>
          <p:nvPr/>
        </p:nvSpPr>
        <p:spPr>
          <a:xfrm>
            <a:off x="3968495" y="2782669"/>
            <a:ext cx="425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This is a sentence.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CAB43C-38D1-144B-A922-C61663017569}"/>
              </a:ext>
            </a:extLst>
          </p:cNvPr>
          <p:cNvSpPr/>
          <p:nvPr/>
        </p:nvSpPr>
        <p:spPr>
          <a:xfrm>
            <a:off x="53644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E22C8-337F-ED49-975C-58675AAC2FAA}"/>
              </a:ext>
            </a:extLst>
          </p:cNvPr>
          <p:cNvSpPr/>
          <p:nvPr/>
        </p:nvSpPr>
        <p:spPr>
          <a:xfrm>
            <a:off x="77994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9B8AA7-BE40-9B42-805B-5938258F72E3}"/>
              </a:ext>
            </a:extLst>
          </p:cNvPr>
          <p:cNvSpPr/>
          <p:nvPr/>
        </p:nvSpPr>
        <p:spPr>
          <a:xfrm>
            <a:off x="10234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FA4CE-9BFF-5745-B338-C45E66933BBA}"/>
              </a:ext>
            </a:extLst>
          </p:cNvPr>
          <p:cNvSpPr/>
          <p:nvPr/>
        </p:nvSpPr>
        <p:spPr>
          <a:xfrm>
            <a:off x="126221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6F5AD8-146B-8841-BA0D-9C7EC541C026}"/>
              </a:ext>
            </a:extLst>
          </p:cNvPr>
          <p:cNvSpPr/>
          <p:nvPr/>
        </p:nvSpPr>
        <p:spPr>
          <a:xfrm>
            <a:off x="150571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AC9B86-225F-3D45-AB3C-3F31A72D5260}"/>
              </a:ext>
            </a:extLst>
          </p:cNvPr>
          <p:cNvSpPr/>
          <p:nvPr/>
        </p:nvSpPr>
        <p:spPr>
          <a:xfrm>
            <a:off x="174920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6FE24F-4751-D143-8085-484A534628ED}"/>
              </a:ext>
            </a:extLst>
          </p:cNvPr>
          <p:cNvSpPr/>
          <p:nvPr/>
        </p:nvSpPr>
        <p:spPr>
          <a:xfrm>
            <a:off x="199269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8DD070-E129-754B-B3B4-04E28F0565E9}"/>
              </a:ext>
            </a:extLst>
          </p:cNvPr>
          <p:cNvSpPr/>
          <p:nvPr/>
        </p:nvSpPr>
        <p:spPr>
          <a:xfrm>
            <a:off x="22294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3F7E5C-D50F-7648-A36B-4B323FE10F65}"/>
              </a:ext>
            </a:extLst>
          </p:cNvPr>
          <p:cNvSpPr/>
          <p:nvPr/>
        </p:nvSpPr>
        <p:spPr>
          <a:xfrm>
            <a:off x="24728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9B682B-C762-294A-A464-47430AEE6059}"/>
              </a:ext>
            </a:extLst>
          </p:cNvPr>
          <p:cNvSpPr/>
          <p:nvPr/>
        </p:nvSpPr>
        <p:spPr>
          <a:xfrm>
            <a:off x="271638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71AA-B155-AB41-BF98-37A0EED2C06F}"/>
              </a:ext>
            </a:extLst>
          </p:cNvPr>
          <p:cNvSpPr/>
          <p:nvPr/>
        </p:nvSpPr>
        <p:spPr>
          <a:xfrm>
            <a:off x="295988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65EC88-8DA7-5D4A-AB72-D1EFFFD39A3A}"/>
              </a:ext>
            </a:extLst>
          </p:cNvPr>
          <p:cNvSpPr/>
          <p:nvPr/>
        </p:nvSpPr>
        <p:spPr>
          <a:xfrm>
            <a:off x="321085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B200BFE-55A2-CA46-88DC-268E95672B4E}"/>
              </a:ext>
            </a:extLst>
          </p:cNvPr>
          <p:cNvSpPr/>
          <p:nvPr/>
        </p:nvSpPr>
        <p:spPr>
          <a:xfrm>
            <a:off x="345435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E512B0-ABD1-8845-92C7-46DC1731B13A}"/>
              </a:ext>
            </a:extLst>
          </p:cNvPr>
          <p:cNvSpPr/>
          <p:nvPr/>
        </p:nvSpPr>
        <p:spPr>
          <a:xfrm>
            <a:off x="369784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961067-60F0-0648-89C8-B207F53B1394}"/>
              </a:ext>
            </a:extLst>
          </p:cNvPr>
          <p:cNvSpPr/>
          <p:nvPr/>
        </p:nvSpPr>
        <p:spPr>
          <a:xfrm>
            <a:off x="394133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41462D-A41E-154D-8BD2-B51EFCD39ECE}"/>
              </a:ext>
            </a:extLst>
          </p:cNvPr>
          <p:cNvSpPr/>
          <p:nvPr/>
        </p:nvSpPr>
        <p:spPr>
          <a:xfrm>
            <a:off x="417665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58B1D9-318D-3F4D-ACF2-BDF7DBAED3EB}"/>
              </a:ext>
            </a:extLst>
          </p:cNvPr>
          <p:cNvSpPr/>
          <p:nvPr/>
        </p:nvSpPr>
        <p:spPr>
          <a:xfrm>
            <a:off x="442014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A398C80-0C7E-E849-8E3C-B970B7A1B1B3}"/>
              </a:ext>
            </a:extLst>
          </p:cNvPr>
          <p:cNvSpPr/>
          <p:nvPr/>
        </p:nvSpPr>
        <p:spPr>
          <a:xfrm>
            <a:off x="466363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14C7F1A-6400-644F-A52E-AB339526B01A}"/>
              </a:ext>
            </a:extLst>
          </p:cNvPr>
          <p:cNvSpPr/>
          <p:nvPr/>
        </p:nvSpPr>
        <p:spPr>
          <a:xfrm>
            <a:off x="490713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F93F76D-0D64-E24B-8D6D-07A4558F44C4}"/>
              </a:ext>
            </a:extLst>
          </p:cNvPr>
          <p:cNvSpPr/>
          <p:nvPr/>
        </p:nvSpPr>
        <p:spPr>
          <a:xfrm>
            <a:off x="514591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FFCA58-E5E5-CA48-94DC-427A938CE40E}"/>
              </a:ext>
            </a:extLst>
          </p:cNvPr>
          <p:cNvSpPr/>
          <p:nvPr/>
        </p:nvSpPr>
        <p:spPr>
          <a:xfrm>
            <a:off x="538940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790C1E-B068-1C42-96B5-39B7CD648CB3}"/>
              </a:ext>
            </a:extLst>
          </p:cNvPr>
          <p:cNvSpPr/>
          <p:nvPr/>
        </p:nvSpPr>
        <p:spPr>
          <a:xfrm>
            <a:off x="563290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EEC14F-9B3D-204A-96FD-3E5703D2D8CB}"/>
              </a:ext>
            </a:extLst>
          </p:cNvPr>
          <p:cNvSpPr/>
          <p:nvPr/>
        </p:nvSpPr>
        <p:spPr>
          <a:xfrm>
            <a:off x="587639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AA10DF-16D7-9C45-B4FD-5F7EF2589BA2}"/>
              </a:ext>
            </a:extLst>
          </p:cNvPr>
          <p:cNvSpPr/>
          <p:nvPr/>
        </p:nvSpPr>
        <p:spPr>
          <a:xfrm>
            <a:off x="61252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326822-D80D-1849-8B38-E17D8E88101F}"/>
              </a:ext>
            </a:extLst>
          </p:cNvPr>
          <p:cNvSpPr/>
          <p:nvPr/>
        </p:nvSpPr>
        <p:spPr>
          <a:xfrm>
            <a:off x="63687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A99EF3-A7CF-6744-BD81-E7E5908A8A96}"/>
              </a:ext>
            </a:extLst>
          </p:cNvPr>
          <p:cNvSpPr/>
          <p:nvPr/>
        </p:nvSpPr>
        <p:spPr>
          <a:xfrm>
            <a:off x="66122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19EFFB7-69BF-3F46-8B1F-A9D856000652}"/>
              </a:ext>
            </a:extLst>
          </p:cNvPr>
          <p:cNvSpPr/>
          <p:nvPr/>
        </p:nvSpPr>
        <p:spPr>
          <a:xfrm>
            <a:off x="685576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E457095-86DF-1D4B-8B27-9D59CB7086F2}"/>
              </a:ext>
            </a:extLst>
          </p:cNvPr>
          <p:cNvSpPr/>
          <p:nvPr/>
        </p:nvSpPr>
        <p:spPr>
          <a:xfrm>
            <a:off x="70945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000E0-0582-BE42-A752-01A504B1F1E6}"/>
              </a:ext>
            </a:extLst>
          </p:cNvPr>
          <p:cNvSpPr/>
          <p:nvPr/>
        </p:nvSpPr>
        <p:spPr>
          <a:xfrm>
            <a:off x="73380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5412B-DCD3-934D-8CB9-94840C739746}"/>
              </a:ext>
            </a:extLst>
          </p:cNvPr>
          <p:cNvSpPr/>
          <p:nvPr/>
        </p:nvSpPr>
        <p:spPr>
          <a:xfrm>
            <a:off x="75815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6F161-85DA-DA41-AAA8-37792A456EC6}"/>
              </a:ext>
            </a:extLst>
          </p:cNvPr>
          <p:cNvSpPr/>
          <p:nvPr/>
        </p:nvSpPr>
        <p:spPr>
          <a:xfrm>
            <a:off x="782503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F9B8FA-C8EB-1A48-8C5B-C7390DF20901}"/>
              </a:ext>
            </a:extLst>
          </p:cNvPr>
          <p:cNvSpPr/>
          <p:nvPr/>
        </p:nvSpPr>
        <p:spPr>
          <a:xfrm>
            <a:off x="806852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9DF509-3009-B641-887B-91B915599F08}"/>
              </a:ext>
            </a:extLst>
          </p:cNvPr>
          <p:cNvSpPr/>
          <p:nvPr/>
        </p:nvSpPr>
        <p:spPr>
          <a:xfrm>
            <a:off x="831950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FE054B-2161-084F-A5CB-C7791C74E44D}"/>
              </a:ext>
            </a:extLst>
          </p:cNvPr>
          <p:cNvSpPr/>
          <p:nvPr/>
        </p:nvSpPr>
        <p:spPr>
          <a:xfrm>
            <a:off x="856299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1F3E47-D9BF-824C-956D-F2BA9C4D4DA9}"/>
              </a:ext>
            </a:extLst>
          </p:cNvPr>
          <p:cNvSpPr/>
          <p:nvPr/>
        </p:nvSpPr>
        <p:spPr>
          <a:xfrm>
            <a:off x="8806488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2E2A7C-A5D3-1546-9083-CDA7C4481F0E}"/>
              </a:ext>
            </a:extLst>
          </p:cNvPr>
          <p:cNvSpPr/>
          <p:nvPr/>
        </p:nvSpPr>
        <p:spPr>
          <a:xfrm>
            <a:off x="9049981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8124D2-A5FB-284F-8C3D-C8DBFED53C35}"/>
              </a:ext>
            </a:extLst>
          </p:cNvPr>
          <p:cNvSpPr/>
          <p:nvPr/>
        </p:nvSpPr>
        <p:spPr>
          <a:xfrm>
            <a:off x="928529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39FCD3-6F99-374A-A285-CD457C374258}"/>
              </a:ext>
            </a:extLst>
          </p:cNvPr>
          <p:cNvSpPr/>
          <p:nvPr/>
        </p:nvSpPr>
        <p:spPr>
          <a:xfrm>
            <a:off x="952878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5C8D191-83EC-694E-8C1A-F30453148D6B}"/>
              </a:ext>
            </a:extLst>
          </p:cNvPr>
          <p:cNvSpPr/>
          <p:nvPr/>
        </p:nvSpPr>
        <p:spPr>
          <a:xfrm>
            <a:off x="9772282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9FDC6A1-3B31-2246-82F9-1C961A1F8D73}"/>
              </a:ext>
            </a:extLst>
          </p:cNvPr>
          <p:cNvSpPr/>
          <p:nvPr/>
        </p:nvSpPr>
        <p:spPr>
          <a:xfrm>
            <a:off x="10015775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E1298A8-65D2-E745-A91A-CF0899CD7F10}"/>
              </a:ext>
            </a:extLst>
          </p:cNvPr>
          <p:cNvSpPr/>
          <p:nvPr/>
        </p:nvSpPr>
        <p:spPr>
          <a:xfrm>
            <a:off x="1025456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BD93A0-1DDC-394E-9692-4ECA63E665D9}"/>
              </a:ext>
            </a:extLst>
          </p:cNvPr>
          <p:cNvSpPr/>
          <p:nvPr/>
        </p:nvSpPr>
        <p:spPr>
          <a:xfrm>
            <a:off x="10498053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5981E6-4AFA-E642-81CE-EAB08BE3E81D}"/>
              </a:ext>
            </a:extLst>
          </p:cNvPr>
          <p:cNvSpPr/>
          <p:nvPr/>
        </p:nvSpPr>
        <p:spPr>
          <a:xfrm>
            <a:off x="10741546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B36290-D8F8-5E46-A2F8-D3F1760A351C}"/>
              </a:ext>
            </a:extLst>
          </p:cNvPr>
          <p:cNvSpPr/>
          <p:nvPr/>
        </p:nvSpPr>
        <p:spPr>
          <a:xfrm>
            <a:off x="10985039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FDD3C81-3AD3-7542-AEDC-DB99F3D7604C}"/>
              </a:ext>
            </a:extLst>
          </p:cNvPr>
          <p:cNvSpPr/>
          <p:nvPr/>
        </p:nvSpPr>
        <p:spPr>
          <a:xfrm>
            <a:off x="11233934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809A12-15C8-974D-9220-791139ACEDF8}"/>
              </a:ext>
            </a:extLst>
          </p:cNvPr>
          <p:cNvSpPr/>
          <p:nvPr/>
        </p:nvSpPr>
        <p:spPr>
          <a:xfrm>
            <a:off x="11477427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4A1015-FBCD-5E43-9F15-517D45F25F33}"/>
              </a:ext>
            </a:extLst>
          </p:cNvPr>
          <p:cNvSpPr/>
          <p:nvPr/>
        </p:nvSpPr>
        <p:spPr>
          <a:xfrm>
            <a:off x="11720920" y="4681110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5C7E5BB-69D1-A14C-8316-7653795046BA}"/>
              </a:ext>
            </a:extLst>
          </p:cNvPr>
          <p:cNvSpPr/>
          <p:nvPr/>
        </p:nvSpPr>
        <p:spPr>
          <a:xfrm>
            <a:off x="4019069" y="2810902"/>
            <a:ext cx="175993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0A89B3-8E3F-4842-86A3-534480745220}"/>
              </a:ext>
            </a:extLst>
          </p:cNvPr>
          <p:cNvSpPr/>
          <p:nvPr/>
        </p:nvSpPr>
        <p:spPr>
          <a:xfrm>
            <a:off x="5010913" y="2782669"/>
            <a:ext cx="2814119" cy="527304"/>
          </a:xfrm>
          <a:prstGeom prst="rect">
            <a:avLst/>
          </a:prstGeom>
          <a:solidFill>
            <a:srgbClr val="E76D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89C3E-0014-194C-8785-2307BCC28BD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081627" y="3355370"/>
            <a:ext cx="3372416" cy="1325740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8FE51D-372C-EE46-B694-4E9A7F3DC8DC}"/>
              </a:ext>
            </a:extLst>
          </p:cNvPr>
          <p:cNvCxnSpPr>
            <a:cxnSpLocks/>
          </p:cNvCxnSpPr>
          <p:nvPr/>
        </p:nvCxnSpPr>
        <p:spPr>
          <a:xfrm>
            <a:off x="4853955" y="3383603"/>
            <a:ext cx="4196026" cy="1206713"/>
          </a:xfrm>
          <a:prstGeom prst="straightConnector1">
            <a:avLst/>
          </a:prstGeom>
          <a:ln w="1905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5438E1-EE82-B049-B876-C38F03295750}"/>
              </a:ext>
            </a:extLst>
          </p:cNvPr>
          <p:cNvSpPr txBox="1"/>
          <p:nvPr/>
        </p:nvSpPr>
        <p:spPr>
          <a:xfrm>
            <a:off x="8746766" y="4875859"/>
            <a:ext cx="126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“this is a”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A2A29F-DE92-4D4D-9DE7-2737B5CEB1B2}"/>
              </a:ext>
            </a:extLst>
          </p:cNvPr>
          <p:cNvSpPr txBox="1"/>
          <p:nvPr/>
        </p:nvSpPr>
        <p:spPr>
          <a:xfrm>
            <a:off x="2158282" y="4928110"/>
            <a:ext cx="19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ira Sans" panose="020B0503050000020004" pitchFamily="34" charset="0"/>
                <a:ea typeface="Fira Sans" panose="020B0503050000020004" pitchFamily="34" charset="0"/>
              </a:rPr>
              <a:t>“is a sentence”</a:t>
            </a:r>
          </a:p>
        </p:txBody>
      </p:sp>
    </p:spTree>
    <p:extLst>
      <p:ext uri="{BB962C8B-B14F-4D97-AF65-F5344CB8AC3E}">
        <p14:creationId xmlns:p14="http://schemas.microsoft.com/office/powerpoint/2010/main" val="329460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955B69-7509-1A43-84F2-FAC7CFA12F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601618"/>
            <a:ext cx="913674" cy="913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E58B1-DEE4-7846-AA9D-80D99798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1772921"/>
            <a:ext cx="913674" cy="913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D9A52-4F2E-594A-9A84-288A4669F6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2930799"/>
            <a:ext cx="913674" cy="913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98B1F1-8B89-6A4F-AD6C-6A4123D8CC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4102102"/>
            <a:ext cx="913674" cy="913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9ECC4-C596-FE44-9385-19A1820A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658" y="5273405"/>
            <a:ext cx="913674" cy="91367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5A45DB5-4AEC-514F-8675-F5D9B0C67C99}"/>
              </a:ext>
            </a:extLst>
          </p:cNvPr>
          <p:cNvSpPr/>
          <p:nvPr/>
        </p:nvSpPr>
        <p:spPr>
          <a:xfrm>
            <a:off x="2129246" y="97971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C705C5C-02A5-B946-92CE-FD9889D166D7}"/>
              </a:ext>
            </a:extLst>
          </p:cNvPr>
          <p:cNvSpPr/>
          <p:nvPr/>
        </p:nvSpPr>
        <p:spPr>
          <a:xfrm>
            <a:off x="2129246" y="2164444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689B79E-09EF-6E44-B7C0-45EF2CB3A0F3}"/>
              </a:ext>
            </a:extLst>
          </p:cNvPr>
          <p:cNvSpPr/>
          <p:nvPr/>
        </p:nvSpPr>
        <p:spPr>
          <a:xfrm>
            <a:off x="2129246" y="32961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D7AE268-772C-CA46-AD80-8CB78ADE58A0}"/>
              </a:ext>
            </a:extLst>
          </p:cNvPr>
          <p:cNvSpPr/>
          <p:nvPr/>
        </p:nvSpPr>
        <p:spPr>
          <a:xfrm>
            <a:off x="2129246" y="45157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E0E6C79-3C15-6A43-B623-B35D49F2B9F9}"/>
              </a:ext>
            </a:extLst>
          </p:cNvPr>
          <p:cNvSpPr/>
          <p:nvPr/>
        </p:nvSpPr>
        <p:spPr>
          <a:xfrm>
            <a:off x="2129246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C74D6B-D283-C04B-A747-312EF46F8599}"/>
              </a:ext>
            </a:extLst>
          </p:cNvPr>
          <p:cNvSpPr/>
          <p:nvPr/>
        </p:nvSpPr>
        <p:spPr>
          <a:xfrm>
            <a:off x="348618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7EC3EC-82C7-8C46-9367-E095827B4C3C}"/>
              </a:ext>
            </a:extLst>
          </p:cNvPr>
          <p:cNvSpPr/>
          <p:nvPr/>
        </p:nvSpPr>
        <p:spPr>
          <a:xfrm>
            <a:off x="372968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B4E6E-2CDB-DD43-9AA1-90D3BCD0CB92}"/>
              </a:ext>
            </a:extLst>
          </p:cNvPr>
          <p:cNvSpPr/>
          <p:nvPr/>
        </p:nvSpPr>
        <p:spPr>
          <a:xfrm>
            <a:off x="3973174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8289CB-3F37-0D45-94B6-F18FD031F4C0}"/>
              </a:ext>
            </a:extLst>
          </p:cNvPr>
          <p:cNvSpPr/>
          <p:nvPr/>
        </p:nvSpPr>
        <p:spPr>
          <a:xfrm>
            <a:off x="4216667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953E5C-3978-434D-8B3A-D9FE15F16CE0}"/>
              </a:ext>
            </a:extLst>
          </p:cNvPr>
          <p:cNvSpPr/>
          <p:nvPr/>
        </p:nvSpPr>
        <p:spPr>
          <a:xfrm>
            <a:off x="445198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53A636-C4E1-A14B-BDEC-1048EBD7DD71}"/>
              </a:ext>
            </a:extLst>
          </p:cNvPr>
          <p:cNvSpPr/>
          <p:nvPr/>
        </p:nvSpPr>
        <p:spPr>
          <a:xfrm>
            <a:off x="469547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DC4E07-4AD8-E64D-8029-04D70022E105}"/>
              </a:ext>
            </a:extLst>
          </p:cNvPr>
          <p:cNvSpPr/>
          <p:nvPr/>
        </p:nvSpPr>
        <p:spPr>
          <a:xfrm>
            <a:off x="4938968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993B03-E0E6-B14A-9A4D-AB361C7AF237}"/>
              </a:ext>
            </a:extLst>
          </p:cNvPr>
          <p:cNvSpPr/>
          <p:nvPr/>
        </p:nvSpPr>
        <p:spPr>
          <a:xfrm>
            <a:off x="5182461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9E5A1-4C2C-FD43-98E8-715E0183F63F}"/>
              </a:ext>
            </a:extLst>
          </p:cNvPr>
          <p:cNvSpPr/>
          <p:nvPr/>
        </p:nvSpPr>
        <p:spPr>
          <a:xfrm>
            <a:off x="542124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45259F-614D-0D4A-8AE5-C1320172AA2A}"/>
              </a:ext>
            </a:extLst>
          </p:cNvPr>
          <p:cNvSpPr/>
          <p:nvPr/>
        </p:nvSpPr>
        <p:spPr>
          <a:xfrm>
            <a:off x="5664739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B671D-CC4D-554A-9919-44E3ADB132AB}"/>
              </a:ext>
            </a:extLst>
          </p:cNvPr>
          <p:cNvSpPr/>
          <p:nvPr/>
        </p:nvSpPr>
        <p:spPr>
          <a:xfrm>
            <a:off x="5908232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2F96C3-8DE3-2C48-86CF-E3A272FD7C5A}"/>
              </a:ext>
            </a:extLst>
          </p:cNvPr>
          <p:cNvSpPr/>
          <p:nvPr/>
        </p:nvSpPr>
        <p:spPr>
          <a:xfrm>
            <a:off x="6151725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1853A3-F8C3-7C4E-A5BF-1C7F65C99844}"/>
              </a:ext>
            </a:extLst>
          </p:cNvPr>
          <p:cNvSpPr/>
          <p:nvPr/>
        </p:nvSpPr>
        <p:spPr>
          <a:xfrm>
            <a:off x="6400620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538500-A5D4-6044-8836-6D44FCE3A57A}"/>
              </a:ext>
            </a:extLst>
          </p:cNvPr>
          <p:cNvSpPr/>
          <p:nvPr/>
        </p:nvSpPr>
        <p:spPr>
          <a:xfrm>
            <a:off x="6644113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15376B-46EF-9E47-9FA7-D2D0F7E1D91E}"/>
              </a:ext>
            </a:extLst>
          </p:cNvPr>
          <p:cNvSpPr/>
          <p:nvPr/>
        </p:nvSpPr>
        <p:spPr>
          <a:xfrm>
            <a:off x="6887606" y="979714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BA9B2A-3903-2944-9793-34DD4F8A04AC}"/>
              </a:ext>
            </a:extLst>
          </p:cNvPr>
          <p:cNvSpPr/>
          <p:nvPr/>
        </p:nvSpPr>
        <p:spPr>
          <a:xfrm>
            <a:off x="347048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182071-9E70-854F-84AC-2436158D1021}"/>
              </a:ext>
            </a:extLst>
          </p:cNvPr>
          <p:cNvSpPr/>
          <p:nvPr/>
        </p:nvSpPr>
        <p:spPr>
          <a:xfrm>
            <a:off x="371398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E1E2BB-C746-3E4C-BA12-E0AE8D230307}"/>
              </a:ext>
            </a:extLst>
          </p:cNvPr>
          <p:cNvSpPr/>
          <p:nvPr/>
        </p:nvSpPr>
        <p:spPr>
          <a:xfrm>
            <a:off x="3957475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833724-2606-E24B-A5D1-5FEA47A9185A}"/>
              </a:ext>
            </a:extLst>
          </p:cNvPr>
          <p:cNvSpPr/>
          <p:nvPr/>
        </p:nvSpPr>
        <p:spPr>
          <a:xfrm>
            <a:off x="4200968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25206D-50C4-0D4E-98F4-ADAB1EA6591A}"/>
              </a:ext>
            </a:extLst>
          </p:cNvPr>
          <p:cNvSpPr/>
          <p:nvPr/>
        </p:nvSpPr>
        <p:spPr>
          <a:xfrm>
            <a:off x="443628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00C7B4-8D4F-B24B-A721-6EDCB7EBC3C3}"/>
              </a:ext>
            </a:extLst>
          </p:cNvPr>
          <p:cNvSpPr/>
          <p:nvPr/>
        </p:nvSpPr>
        <p:spPr>
          <a:xfrm>
            <a:off x="467977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99B232-4F51-924A-A3D5-46259EC4A08F}"/>
              </a:ext>
            </a:extLst>
          </p:cNvPr>
          <p:cNvSpPr/>
          <p:nvPr/>
        </p:nvSpPr>
        <p:spPr>
          <a:xfrm>
            <a:off x="4923269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89F3BD-A142-EA4D-986C-5EE1F4F8AFEC}"/>
              </a:ext>
            </a:extLst>
          </p:cNvPr>
          <p:cNvSpPr/>
          <p:nvPr/>
        </p:nvSpPr>
        <p:spPr>
          <a:xfrm>
            <a:off x="5166762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68025BC-165B-F540-A896-13E22403CCEE}"/>
              </a:ext>
            </a:extLst>
          </p:cNvPr>
          <p:cNvSpPr/>
          <p:nvPr/>
        </p:nvSpPr>
        <p:spPr>
          <a:xfrm>
            <a:off x="540554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9B3BAB-A10E-C548-AF03-545BE50F2196}"/>
              </a:ext>
            </a:extLst>
          </p:cNvPr>
          <p:cNvSpPr/>
          <p:nvPr/>
        </p:nvSpPr>
        <p:spPr>
          <a:xfrm>
            <a:off x="5649040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0AC777-6B65-624E-B82C-EDC52D3C80A3}"/>
              </a:ext>
            </a:extLst>
          </p:cNvPr>
          <p:cNvSpPr/>
          <p:nvPr/>
        </p:nvSpPr>
        <p:spPr>
          <a:xfrm>
            <a:off x="5892533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01B344-4990-5744-B7FB-D7BEB4FB59A7}"/>
              </a:ext>
            </a:extLst>
          </p:cNvPr>
          <p:cNvSpPr/>
          <p:nvPr/>
        </p:nvSpPr>
        <p:spPr>
          <a:xfrm>
            <a:off x="6136026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99316BD-EF45-6745-9894-9470E19F31B4}"/>
              </a:ext>
            </a:extLst>
          </p:cNvPr>
          <p:cNvSpPr/>
          <p:nvPr/>
        </p:nvSpPr>
        <p:spPr>
          <a:xfrm>
            <a:off x="6384921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4658EF-5916-3C45-BA1D-ED32DDC5B20B}"/>
              </a:ext>
            </a:extLst>
          </p:cNvPr>
          <p:cNvSpPr/>
          <p:nvPr/>
        </p:nvSpPr>
        <p:spPr>
          <a:xfrm>
            <a:off x="6628414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F36487-BE00-C04F-8690-AB47913463DC}"/>
              </a:ext>
            </a:extLst>
          </p:cNvPr>
          <p:cNvSpPr/>
          <p:nvPr/>
        </p:nvSpPr>
        <p:spPr>
          <a:xfrm>
            <a:off x="6871907" y="2207369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0B97C0-ABB9-8F43-904E-3F68A8C0CD87}"/>
              </a:ext>
            </a:extLst>
          </p:cNvPr>
          <p:cNvSpPr/>
          <p:nvPr/>
        </p:nvSpPr>
        <p:spPr>
          <a:xfrm>
            <a:off x="345949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366B818-C134-D444-A585-D1C826EA40A2}"/>
              </a:ext>
            </a:extLst>
          </p:cNvPr>
          <p:cNvSpPr/>
          <p:nvPr/>
        </p:nvSpPr>
        <p:spPr>
          <a:xfrm>
            <a:off x="370298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CB9B69-828C-AD46-BB33-B2700322E0AA}"/>
              </a:ext>
            </a:extLst>
          </p:cNvPr>
          <p:cNvSpPr/>
          <p:nvPr/>
        </p:nvSpPr>
        <p:spPr>
          <a:xfrm>
            <a:off x="3946478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480C259-2EF7-E047-A59F-49A8AC7409E9}"/>
              </a:ext>
            </a:extLst>
          </p:cNvPr>
          <p:cNvSpPr/>
          <p:nvPr/>
        </p:nvSpPr>
        <p:spPr>
          <a:xfrm>
            <a:off x="4189971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2ECD25-2F44-F74A-AE54-6DB342186FC6}"/>
              </a:ext>
            </a:extLst>
          </p:cNvPr>
          <p:cNvSpPr/>
          <p:nvPr/>
        </p:nvSpPr>
        <p:spPr>
          <a:xfrm>
            <a:off x="442528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8B8F54-31A9-C746-AB73-7656FDCCC68D}"/>
              </a:ext>
            </a:extLst>
          </p:cNvPr>
          <p:cNvSpPr/>
          <p:nvPr/>
        </p:nvSpPr>
        <p:spPr>
          <a:xfrm>
            <a:off x="466877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71F97C-523C-7846-A30E-BB17D9A60BF3}"/>
              </a:ext>
            </a:extLst>
          </p:cNvPr>
          <p:cNvSpPr/>
          <p:nvPr/>
        </p:nvSpPr>
        <p:spPr>
          <a:xfrm>
            <a:off x="4912272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1A6323-0208-3541-B954-0A259E3FBD8C}"/>
              </a:ext>
            </a:extLst>
          </p:cNvPr>
          <p:cNvSpPr/>
          <p:nvPr/>
        </p:nvSpPr>
        <p:spPr>
          <a:xfrm>
            <a:off x="5155765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B531161-8D2F-C14A-9E48-D049E8A6BD48}"/>
              </a:ext>
            </a:extLst>
          </p:cNvPr>
          <p:cNvSpPr/>
          <p:nvPr/>
        </p:nvSpPr>
        <p:spPr>
          <a:xfrm>
            <a:off x="539455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F8C7C93-AE81-B14D-80B1-B440BF0BB0F4}"/>
              </a:ext>
            </a:extLst>
          </p:cNvPr>
          <p:cNvSpPr/>
          <p:nvPr/>
        </p:nvSpPr>
        <p:spPr>
          <a:xfrm>
            <a:off x="5638043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D61B95-A97A-F34C-B625-8D51AA474C59}"/>
              </a:ext>
            </a:extLst>
          </p:cNvPr>
          <p:cNvSpPr/>
          <p:nvPr/>
        </p:nvSpPr>
        <p:spPr>
          <a:xfrm>
            <a:off x="5881536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05FBC1F-F34A-2648-BB91-52108B76F34C}"/>
              </a:ext>
            </a:extLst>
          </p:cNvPr>
          <p:cNvSpPr/>
          <p:nvPr/>
        </p:nvSpPr>
        <p:spPr>
          <a:xfrm>
            <a:off x="6125029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570A9B-4DE5-8F45-9A97-E3069DBC6FA6}"/>
              </a:ext>
            </a:extLst>
          </p:cNvPr>
          <p:cNvSpPr/>
          <p:nvPr/>
        </p:nvSpPr>
        <p:spPr>
          <a:xfrm>
            <a:off x="6373924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84DC43-69C4-344A-A978-BB686DAC43CA}"/>
              </a:ext>
            </a:extLst>
          </p:cNvPr>
          <p:cNvSpPr/>
          <p:nvPr/>
        </p:nvSpPr>
        <p:spPr>
          <a:xfrm>
            <a:off x="6617417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C07A07-AC37-6A4A-9839-C216CA52BADE}"/>
              </a:ext>
            </a:extLst>
          </p:cNvPr>
          <p:cNvSpPr/>
          <p:nvPr/>
        </p:nvSpPr>
        <p:spPr>
          <a:xfrm>
            <a:off x="6860910" y="33260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41AEB8-7505-874F-9A16-D3982C57E925}"/>
              </a:ext>
            </a:extLst>
          </p:cNvPr>
          <p:cNvSpPr/>
          <p:nvPr/>
        </p:nvSpPr>
        <p:spPr>
          <a:xfrm>
            <a:off x="348561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F3E6A5-7532-4143-BB7F-0A8A2011A094}"/>
              </a:ext>
            </a:extLst>
          </p:cNvPr>
          <p:cNvSpPr/>
          <p:nvPr/>
        </p:nvSpPr>
        <p:spPr>
          <a:xfrm>
            <a:off x="372911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FAF692-E1C1-E147-ACC6-236081C64B13}"/>
              </a:ext>
            </a:extLst>
          </p:cNvPr>
          <p:cNvSpPr/>
          <p:nvPr/>
        </p:nvSpPr>
        <p:spPr>
          <a:xfrm>
            <a:off x="3972603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979F244-EC20-7445-A22A-0D8D86CF2DEE}"/>
              </a:ext>
            </a:extLst>
          </p:cNvPr>
          <p:cNvSpPr/>
          <p:nvPr/>
        </p:nvSpPr>
        <p:spPr>
          <a:xfrm>
            <a:off x="4216096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21852E-1ACF-E14C-BA96-A2A7B4BCA6B9}"/>
              </a:ext>
            </a:extLst>
          </p:cNvPr>
          <p:cNvSpPr/>
          <p:nvPr/>
        </p:nvSpPr>
        <p:spPr>
          <a:xfrm>
            <a:off x="445141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DBB39D-9F19-F949-9E27-8211132029F7}"/>
              </a:ext>
            </a:extLst>
          </p:cNvPr>
          <p:cNvSpPr/>
          <p:nvPr/>
        </p:nvSpPr>
        <p:spPr>
          <a:xfrm>
            <a:off x="469490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BB0B21-D819-0241-B033-4DAD97BD78C8}"/>
              </a:ext>
            </a:extLst>
          </p:cNvPr>
          <p:cNvSpPr/>
          <p:nvPr/>
        </p:nvSpPr>
        <p:spPr>
          <a:xfrm>
            <a:off x="4938397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F24655-2B83-724B-B489-B7366008F933}"/>
              </a:ext>
            </a:extLst>
          </p:cNvPr>
          <p:cNvSpPr/>
          <p:nvPr/>
        </p:nvSpPr>
        <p:spPr>
          <a:xfrm>
            <a:off x="5181890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9240514-684A-BA45-9F91-0CACEBE8B9F8}"/>
              </a:ext>
            </a:extLst>
          </p:cNvPr>
          <p:cNvSpPr/>
          <p:nvPr/>
        </p:nvSpPr>
        <p:spPr>
          <a:xfrm>
            <a:off x="542067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EB3F45-AD30-E34D-A7DE-F78426A389BF}"/>
              </a:ext>
            </a:extLst>
          </p:cNvPr>
          <p:cNvSpPr/>
          <p:nvPr/>
        </p:nvSpPr>
        <p:spPr>
          <a:xfrm>
            <a:off x="5664168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E3902D-CCCE-484A-9301-B9D0CE5D94F6}"/>
              </a:ext>
            </a:extLst>
          </p:cNvPr>
          <p:cNvSpPr/>
          <p:nvPr/>
        </p:nvSpPr>
        <p:spPr>
          <a:xfrm>
            <a:off x="5907661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B9BFE11-DE8C-8F43-BF83-1EE8B1B19122}"/>
              </a:ext>
            </a:extLst>
          </p:cNvPr>
          <p:cNvSpPr/>
          <p:nvPr/>
        </p:nvSpPr>
        <p:spPr>
          <a:xfrm>
            <a:off x="6151154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C060C0-3185-AE4D-B78C-9910C9B29D2F}"/>
              </a:ext>
            </a:extLst>
          </p:cNvPr>
          <p:cNvSpPr/>
          <p:nvPr/>
        </p:nvSpPr>
        <p:spPr>
          <a:xfrm>
            <a:off x="6400049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79DA165-7A77-EE43-9D61-7F1E6894F4B1}"/>
              </a:ext>
            </a:extLst>
          </p:cNvPr>
          <p:cNvSpPr/>
          <p:nvPr/>
        </p:nvSpPr>
        <p:spPr>
          <a:xfrm>
            <a:off x="6643542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DFA3C12-EEEA-074F-A1F4-A25B5EA8F37B}"/>
              </a:ext>
            </a:extLst>
          </p:cNvPr>
          <p:cNvSpPr/>
          <p:nvPr/>
        </p:nvSpPr>
        <p:spPr>
          <a:xfrm>
            <a:off x="6887035" y="4545621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9533FF4-1BC8-E949-ACBB-F018EBE4C3A5}"/>
              </a:ext>
            </a:extLst>
          </p:cNvPr>
          <p:cNvSpPr/>
          <p:nvPr/>
        </p:nvSpPr>
        <p:spPr>
          <a:xfrm>
            <a:off x="345892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431ADF7-47E4-E947-A3BA-CEDBE25FCF9D}"/>
              </a:ext>
            </a:extLst>
          </p:cNvPr>
          <p:cNvSpPr/>
          <p:nvPr/>
        </p:nvSpPr>
        <p:spPr>
          <a:xfrm>
            <a:off x="370241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9BB659-2A27-4041-A756-6DE1455B9F5F}"/>
              </a:ext>
            </a:extLst>
          </p:cNvPr>
          <p:cNvSpPr/>
          <p:nvPr/>
        </p:nvSpPr>
        <p:spPr>
          <a:xfrm>
            <a:off x="3945907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51F9EC-D310-4B4E-8741-C56F7C7562D9}"/>
              </a:ext>
            </a:extLst>
          </p:cNvPr>
          <p:cNvSpPr/>
          <p:nvPr/>
        </p:nvSpPr>
        <p:spPr>
          <a:xfrm>
            <a:off x="4189400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2CB832-FD1D-9241-98A8-31EB161AC6BA}"/>
              </a:ext>
            </a:extLst>
          </p:cNvPr>
          <p:cNvSpPr/>
          <p:nvPr/>
        </p:nvSpPr>
        <p:spPr>
          <a:xfrm>
            <a:off x="442471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4F15961-E015-EC41-912D-D10CC7FBCB28}"/>
              </a:ext>
            </a:extLst>
          </p:cNvPr>
          <p:cNvSpPr/>
          <p:nvPr/>
        </p:nvSpPr>
        <p:spPr>
          <a:xfrm>
            <a:off x="466820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D9B1E0B-EC55-7B4D-8CE2-94FD867F94F0}"/>
              </a:ext>
            </a:extLst>
          </p:cNvPr>
          <p:cNvSpPr/>
          <p:nvPr/>
        </p:nvSpPr>
        <p:spPr>
          <a:xfrm>
            <a:off x="4911701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EC7967-D576-804B-8F2B-F960A0080962}"/>
              </a:ext>
            </a:extLst>
          </p:cNvPr>
          <p:cNvSpPr/>
          <p:nvPr/>
        </p:nvSpPr>
        <p:spPr>
          <a:xfrm>
            <a:off x="5155194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CFB18BC-CA14-E241-A003-5B0371800175}"/>
              </a:ext>
            </a:extLst>
          </p:cNvPr>
          <p:cNvSpPr/>
          <p:nvPr/>
        </p:nvSpPr>
        <p:spPr>
          <a:xfrm>
            <a:off x="539397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69A466-4FA2-AD42-9B87-EBF931732B34}"/>
              </a:ext>
            </a:extLst>
          </p:cNvPr>
          <p:cNvSpPr/>
          <p:nvPr/>
        </p:nvSpPr>
        <p:spPr>
          <a:xfrm>
            <a:off x="5637472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311379F-8C91-AA4D-8DC9-B6CFC71DB298}"/>
              </a:ext>
            </a:extLst>
          </p:cNvPr>
          <p:cNvSpPr/>
          <p:nvPr/>
        </p:nvSpPr>
        <p:spPr>
          <a:xfrm>
            <a:off x="5880965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E2D6F8-759E-AB4D-AD6E-A5FC138ADCF0}"/>
              </a:ext>
            </a:extLst>
          </p:cNvPr>
          <p:cNvSpPr/>
          <p:nvPr/>
        </p:nvSpPr>
        <p:spPr>
          <a:xfrm>
            <a:off x="6124458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0F0B4EE-8715-B84B-B3A8-BB37479199FD}"/>
              </a:ext>
            </a:extLst>
          </p:cNvPr>
          <p:cNvSpPr/>
          <p:nvPr/>
        </p:nvSpPr>
        <p:spPr>
          <a:xfrm>
            <a:off x="6373353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3858832-E9DE-6A43-8212-4D0C0E2925CD}"/>
              </a:ext>
            </a:extLst>
          </p:cNvPr>
          <p:cNvSpPr/>
          <p:nvPr/>
        </p:nvSpPr>
        <p:spPr>
          <a:xfrm>
            <a:off x="6616846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A59085B-854A-BA45-AB2B-E45E78A2B1C7}"/>
              </a:ext>
            </a:extLst>
          </p:cNvPr>
          <p:cNvSpPr/>
          <p:nvPr/>
        </p:nvSpPr>
        <p:spPr>
          <a:xfrm>
            <a:off x="6860339" y="5611858"/>
            <a:ext cx="243493" cy="2444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A9428060-9F68-DC48-8CA1-70AB8599BB9A}"/>
              </a:ext>
            </a:extLst>
          </p:cNvPr>
          <p:cNvSpPr/>
          <p:nvPr/>
        </p:nvSpPr>
        <p:spPr>
          <a:xfrm>
            <a:off x="7496527" y="97971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78DEE274-F9CF-CB42-B373-30EE99607474}"/>
              </a:ext>
            </a:extLst>
          </p:cNvPr>
          <p:cNvSpPr/>
          <p:nvPr/>
        </p:nvSpPr>
        <p:spPr>
          <a:xfrm>
            <a:off x="7468520" y="2164443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>
            <a:extLst>
              <a:ext uri="{FF2B5EF4-FFF2-40B4-BE49-F238E27FC236}">
                <a16:creationId xmlns:a16="http://schemas.microsoft.com/office/drawing/2014/main" id="{C4209CFB-2DF3-284C-9A5C-CA956C492640}"/>
              </a:ext>
            </a:extLst>
          </p:cNvPr>
          <p:cNvSpPr/>
          <p:nvPr/>
        </p:nvSpPr>
        <p:spPr>
          <a:xfrm>
            <a:off x="7443989" y="3305268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C3A2F020-7166-054B-A8CB-561BCF10A574}"/>
              </a:ext>
            </a:extLst>
          </p:cNvPr>
          <p:cNvSpPr/>
          <p:nvPr/>
        </p:nvSpPr>
        <p:spPr>
          <a:xfrm>
            <a:off x="7443989" y="4502696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591E72B0-AF1B-9D45-A471-8ADB189AEE9C}"/>
              </a:ext>
            </a:extLst>
          </p:cNvPr>
          <p:cNvSpPr/>
          <p:nvPr/>
        </p:nvSpPr>
        <p:spPr>
          <a:xfrm>
            <a:off x="7429373" y="5595259"/>
            <a:ext cx="1045028" cy="287383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373B22-B427-9240-A813-70075486E4EE}"/>
              </a:ext>
            </a:extLst>
          </p:cNvPr>
          <p:cNvSpPr txBox="1"/>
          <p:nvPr/>
        </p:nvSpPr>
        <p:spPr>
          <a:xfrm>
            <a:off x="1725806" y="460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feature extraction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898D511-CA1E-E144-9C5E-F20AF33280CE}"/>
              </a:ext>
            </a:extLst>
          </p:cNvPr>
          <p:cNvSpPr txBox="1"/>
          <p:nvPr/>
        </p:nvSpPr>
        <p:spPr>
          <a:xfrm>
            <a:off x="6993653" y="-8139"/>
            <a:ext cx="186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ML</a:t>
            </a:r>
          </a:p>
          <a:p>
            <a:pPr algn="ctr"/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prediction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C04456E-CBBF-3F4B-8274-0568729477C9}"/>
              </a:ext>
            </a:extLst>
          </p:cNvPr>
          <p:cNvSpPr txBox="1"/>
          <p:nvPr/>
        </p:nvSpPr>
        <p:spPr>
          <a:xfrm>
            <a:off x="8413590" y="855106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4798A0-D869-2342-869E-564752D48104}"/>
              </a:ext>
            </a:extLst>
          </p:cNvPr>
          <p:cNvSpPr txBox="1"/>
          <p:nvPr/>
        </p:nvSpPr>
        <p:spPr>
          <a:xfrm>
            <a:off x="8396427" y="320905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FA03993-8179-304C-8B59-DBA61FA88DB5}"/>
              </a:ext>
            </a:extLst>
          </p:cNvPr>
          <p:cNvSpPr txBox="1"/>
          <p:nvPr/>
        </p:nvSpPr>
        <p:spPr>
          <a:xfrm>
            <a:off x="8376328" y="442794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4E8F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 (safe)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B2AE975-752D-B749-BF6C-0896FAE25ADA}"/>
              </a:ext>
            </a:extLst>
          </p:cNvPr>
          <p:cNvSpPr txBox="1"/>
          <p:nvPr/>
        </p:nvSpPr>
        <p:spPr>
          <a:xfrm>
            <a:off x="8474401" y="2084463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341A748-2395-254C-9A5E-8B6F53A7602D}"/>
              </a:ext>
            </a:extLst>
          </p:cNvPr>
          <p:cNvSpPr txBox="1"/>
          <p:nvPr/>
        </p:nvSpPr>
        <p:spPr>
          <a:xfrm>
            <a:off x="8376328" y="556882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C0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 (spam)</a:t>
            </a:r>
          </a:p>
        </p:txBody>
      </p:sp>
    </p:spTree>
    <p:extLst>
      <p:ext uri="{BB962C8B-B14F-4D97-AF65-F5344CB8AC3E}">
        <p14:creationId xmlns:p14="http://schemas.microsoft.com/office/powerpoint/2010/main" val="277226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86C9993-E039-A34A-98E7-1EE5625E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12" y="677864"/>
            <a:ext cx="7623376" cy="550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AB4B87-24ED-6748-BCD5-2090CA455610}"/>
              </a:ext>
            </a:extLst>
          </p:cNvPr>
          <p:cNvSpPr/>
          <p:nvPr/>
        </p:nvSpPr>
        <p:spPr>
          <a:xfrm>
            <a:off x="2870521" y="1250065"/>
            <a:ext cx="416688" cy="4906920"/>
          </a:xfrm>
          <a:prstGeom prst="rect">
            <a:avLst/>
          </a:prstGeom>
          <a:noFill/>
          <a:ln w="508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66AD3-B315-5140-A8CC-1E66DC3E7284}"/>
              </a:ext>
            </a:extLst>
          </p:cNvPr>
          <p:cNvSpPr txBox="1"/>
          <p:nvPr/>
        </p:nvSpPr>
        <p:spPr>
          <a:xfrm>
            <a:off x="1620456" y="1050010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91CAC-9162-E94A-9BAC-B125EDDDBD31}"/>
              </a:ext>
            </a:extLst>
          </p:cNvPr>
          <p:cNvSpPr txBox="1"/>
          <p:nvPr/>
        </p:nvSpPr>
        <p:spPr>
          <a:xfrm>
            <a:off x="1620456" y="1422156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D53A5-6D05-F747-983C-9BA89E7B85C1}"/>
              </a:ext>
            </a:extLst>
          </p:cNvPr>
          <p:cNvSpPr txBox="1"/>
          <p:nvPr/>
        </p:nvSpPr>
        <p:spPr>
          <a:xfrm>
            <a:off x="1620457" y="1817452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441B36-8BD1-7146-B100-204ECBF48A90}"/>
              </a:ext>
            </a:extLst>
          </p:cNvPr>
          <p:cNvCxnSpPr/>
          <p:nvPr/>
        </p:nvCxnSpPr>
        <p:spPr>
          <a:xfrm>
            <a:off x="2002420" y="1250065"/>
            <a:ext cx="775504" cy="8102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160509-5DB3-6442-8C10-68AC3AA181C7}"/>
              </a:ext>
            </a:extLst>
          </p:cNvPr>
          <p:cNvCxnSpPr>
            <a:cxnSpLocks/>
          </p:cNvCxnSpPr>
          <p:nvPr/>
        </p:nvCxnSpPr>
        <p:spPr>
          <a:xfrm flipV="1">
            <a:off x="1996634" y="1531144"/>
            <a:ext cx="781290" cy="119031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FC05DF-9BC2-4D43-81CA-CB71968B9D06}"/>
              </a:ext>
            </a:extLst>
          </p:cNvPr>
          <p:cNvCxnSpPr>
            <a:cxnSpLocks/>
          </p:cNvCxnSpPr>
          <p:nvPr/>
        </p:nvCxnSpPr>
        <p:spPr>
          <a:xfrm flipV="1">
            <a:off x="2042933" y="1731199"/>
            <a:ext cx="734991" cy="291123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4DD2485-DFE2-1346-9AC9-EDDF48E3F643}"/>
              </a:ext>
            </a:extLst>
          </p:cNvPr>
          <p:cNvSpPr/>
          <p:nvPr/>
        </p:nvSpPr>
        <p:spPr>
          <a:xfrm>
            <a:off x="3352558" y="1233468"/>
            <a:ext cx="6319779" cy="185100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B3E5AE-634B-9C4E-A522-E87104F6E3EC}"/>
              </a:ext>
            </a:extLst>
          </p:cNvPr>
          <p:cNvSpPr/>
          <p:nvPr/>
        </p:nvSpPr>
        <p:spPr>
          <a:xfrm>
            <a:off x="3352558" y="1623966"/>
            <a:ext cx="6319779" cy="172091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117352-E1CB-9D4A-B99B-848E8E8A37E3}"/>
              </a:ext>
            </a:extLst>
          </p:cNvPr>
          <p:cNvSpPr/>
          <p:nvPr/>
        </p:nvSpPr>
        <p:spPr>
          <a:xfrm>
            <a:off x="3352557" y="1418568"/>
            <a:ext cx="6319779" cy="205398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56D40-F8D2-704B-AB87-B8F657AE64CE}"/>
              </a:ext>
            </a:extLst>
          </p:cNvPr>
          <p:cNvSpPr txBox="1"/>
          <p:nvPr/>
        </p:nvSpPr>
        <p:spPr>
          <a:xfrm>
            <a:off x="10218032" y="904448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A5A5BB-F3DC-594C-802C-95379C76A38B}"/>
              </a:ext>
            </a:extLst>
          </p:cNvPr>
          <p:cNvCxnSpPr>
            <a:cxnSpLocks/>
          </p:cNvCxnSpPr>
          <p:nvPr/>
        </p:nvCxnSpPr>
        <p:spPr>
          <a:xfrm flipH="1">
            <a:off x="9700187" y="1162072"/>
            <a:ext cx="506270" cy="142486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16DFA-9511-674B-9E4F-304D8F01185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9737684" y="1450120"/>
            <a:ext cx="486136" cy="33369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7D3236-35D0-2443-A9F1-8FC70E6620EE}"/>
              </a:ext>
            </a:extLst>
          </p:cNvPr>
          <p:cNvCxnSpPr>
            <a:cxnSpLocks/>
          </p:cNvCxnSpPr>
          <p:nvPr/>
        </p:nvCxnSpPr>
        <p:spPr>
          <a:xfrm flipH="1" flipV="1">
            <a:off x="9737684" y="1710011"/>
            <a:ext cx="559443" cy="166750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E8FFBF-7094-E044-9B18-1849CAFBA6FB}"/>
              </a:ext>
            </a:extLst>
          </p:cNvPr>
          <p:cNvSpPr txBox="1"/>
          <p:nvPr/>
        </p:nvSpPr>
        <p:spPr>
          <a:xfrm>
            <a:off x="10223820" y="1250065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7B904B-731C-7846-81E4-62BB21415033}"/>
              </a:ext>
            </a:extLst>
          </p:cNvPr>
          <p:cNvSpPr txBox="1"/>
          <p:nvPr/>
        </p:nvSpPr>
        <p:spPr>
          <a:xfrm>
            <a:off x="10268189" y="1647099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6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91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25B48B55-CA92-7544-8217-4223122F1EE0}"/>
              </a:ext>
            </a:extLst>
          </p:cNvPr>
          <p:cNvSpPr/>
          <p:nvPr/>
        </p:nvSpPr>
        <p:spPr>
          <a:xfrm rot="10800000">
            <a:off x="6246471" y="2696901"/>
            <a:ext cx="293225" cy="732099"/>
          </a:xfrm>
          <a:prstGeom prst="leftBrace">
            <a:avLst/>
          </a:prstGeom>
          <a:ln w="38100">
            <a:solidFill>
              <a:srgbClr val="19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9D734-41C9-5A45-8E06-87EFB9E7C801}"/>
              </a:ext>
            </a:extLst>
          </p:cNvPr>
          <p:cNvSpPr txBox="1"/>
          <p:nvPr/>
        </p:nvSpPr>
        <p:spPr>
          <a:xfrm>
            <a:off x="6539696" y="2770562"/>
            <a:ext cx="25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3200" baseline="-250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 </a:t>
            </a:r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- f</a:t>
            </a:r>
            <a:r>
              <a:rPr lang="en-US" sz="3200" baseline="-250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4D06BF-F6E9-7143-AE85-73BB1C1025E3}"/>
              </a:ext>
            </a:extLst>
          </p:cNvPr>
          <p:cNvCxnSpPr/>
          <p:nvPr/>
        </p:nvCxnSpPr>
        <p:spPr>
          <a:xfrm>
            <a:off x="6211747" y="2708476"/>
            <a:ext cx="0" cy="732099"/>
          </a:xfrm>
          <a:prstGeom prst="line">
            <a:avLst/>
          </a:prstGeom>
          <a:ln>
            <a:solidFill>
              <a:srgbClr val="192A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6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+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l-GR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25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3507042" cy="241337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>
            <a:off x="5816897" y="980897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50D60-DDFE-9C4C-A710-4986B7190CAC}"/>
              </a:ext>
            </a:extLst>
          </p:cNvPr>
          <p:cNvSpPr txBox="1"/>
          <p:nvPr/>
        </p:nvSpPr>
        <p:spPr>
          <a:xfrm>
            <a:off x="5816897" y="1565672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CBE7B-EDF5-4B4F-9CB0-F2398801AE2E}"/>
              </a:ext>
            </a:extLst>
          </p:cNvPr>
          <p:cNvSpPr txBox="1"/>
          <p:nvPr/>
        </p:nvSpPr>
        <p:spPr>
          <a:xfrm>
            <a:off x="5790327" y="2811887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 rot="5400000">
            <a:off x="5841975" y="2243899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CBF710-4D6B-9447-84E6-76047B501E4F}"/>
              </a:ext>
            </a:extLst>
          </p:cNvPr>
          <p:cNvCxnSpPr>
            <a:cxnSpLocks/>
          </p:cNvCxnSpPr>
          <p:nvPr/>
        </p:nvCxnSpPr>
        <p:spPr>
          <a:xfrm>
            <a:off x="4446607" y="1286856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332999" cy="2381040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1944956" y="196460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907522" y="-944520"/>
            <a:ext cx="292386" cy="3489624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5135698" y="223237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865951-21FC-4C4D-BE2E-4174D92106E2}"/>
              </a:ext>
            </a:extLst>
          </p:cNvPr>
          <p:cNvSpPr/>
          <p:nvPr/>
        </p:nvSpPr>
        <p:spPr>
          <a:xfrm>
            <a:off x="9055502" y="1015621"/>
            <a:ext cx="437152" cy="2413377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3F423A-0CF8-7644-89A3-2B8F7F3D2BED}"/>
              </a:ext>
            </a:extLst>
          </p:cNvPr>
          <p:cNvSpPr txBox="1"/>
          <p:nvPr/>
        </p:nvSpPr>
        <p:spPr>
          <a:xfrm>
            <a:off x="9049358" y="933761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71C25A-3F02-994A-A0A4-95B8EC78329C}"/>
              </a:ext>
            </a:extLst>
          </p:cNvPr>
          <p:cNvSpPr txBox="1"/>
          <p:nvPr/>
        </p:nvSpPr>
        <p:spPr>
          <a:xfrm>
            <a:off x="9058783" y="144438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2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C40AA7-A0AC-B941-80BE-1352D41F39E0}"/>
              </a:ext>
            </a:extLst>
          </p:cNvPr>
          <p:cNvSpPr txBox="1"/>
          <p:nvPr/>
        </p:nvSpPr>
        <p:spPr>
          <a:xfrm>
            <a:off x="9029289" y="2811886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y</a:t>
            </a:r>
            <a:r>
              <a:rPr lang="en-US" sz="3200" baseline="-25000">
                <a:latin typeface="Fira Sans Light" panose="020B0403050000020004" pitchFamily="34" charset="0"/>
                <a:ea typeface="Fira Sans Light" panose="020B0403050000020004" pitchFamily="34" charset="0"/>
              </a:rPr>
              <a:t>n</a:t>
            </a:r>
            <a:endParaRPr lang="en-US" sz="3200">
              <a:latin typeface="Fira Sans Light" panose="020B0403050000020004" pitchFamily="34" charset="0"/>
              <a:ea typeface="Fira Sans Light" panose="020B04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91CCF9-3A2A-084C-98C5-C1479F14BD41}"/>
              </a:ext>
            </a:extLst>
          </p:cNvPr>
          <p:cNvSpPr txBox="1"/>
          <p:nvPr/>
        </p:nvSpPr>
        <p:spPr>
          <a:xfrm rot="5400000">
            <a:off x="9067102" y="2230838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AAFFD-524D-AC4F-83BA-D049812581DF}"/>
              </a:ext>
            </a:extLst>
          </p:cNvPr>
          <p:cNvSpPr txBox="1"/>
          <p:nvPr/>
        </p:nvSpPr>
        <p:spPr>
          <a:xfrm>
            <a:off x="5816896" y="3551597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8AF518-A879-E542-9DC5-C8CCA80F24D0}"/>
              </a:ext>
            </a:extLst>
          </p:cNvPr>
          <p:cNvSpPr txBox="1"/>
          <p:nvPr/>
        </p:nvSpPr>
        <p:spPr>
          <a:xfrm>
            <a:off x="9029288" y="3546231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4D1E3-04E3-204B-B628-6DF491DF2A98}"/>
              </a:ext>
            </a:extLst>
          </p:cNvPr>
          <p:cNvCxnSpPr>
            <a:cxnSpLocks/>
          </p:cNvCxnSpPr>
          <p:nvPr/>
        </p:nvCxnSpPr>
        <p:spPr>
          <a:xfrm>
            <a:off x="6430354" y="1286856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329C82-BC12-E04B-889F-61093BBA7997}"/>
              </a:ext>
            </a:extLst>
          </p:cNvPr>
          <p:cNvCxnSpPr>
            <a:cxnSpLocks/>
          </p:cNvCxnSpPr>
          <p:nvPr/>
        </p:nvCxnSpPr>
        <p:spPr>
          <a:xfrm>
            <a:off x="4433100" y="188339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147C44-36D5-B247-AEC9-83E6F339EFBE}"/>
              </a:ext>
            </a:extLst>
          </p:cNvPr>
          <p:cNvCxnSpPr>
            <a:cxnSpLocks/>
          </p:cNvCxnSpPr>
          <p:nvPr/>
        </p:nvCxnSpPr>
        <p:spPr>
          <a:xfrm>
            <a:off x="6416847" y="188339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97A668-677F-CF4C-B5CF-0C8A9D3B036A}"/>
              </a:ext>
            </a:extLst>
          </p:cNvPr>
          <p:cNvCxnSpPr>
            <a:cxnSpLocks/>
          </p:cNvCxnSpPr>
          <p:nvPr/>
        </p:nvCxnSpPr>
        <p:spPr>
          <a:xfrm>
            <a:off x="4420037" y="313307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3A1164-608E-9C46-A664-690023699662}"/>
              </a:ext>
            </a:extLst>
          </p:cNvPr>
          <p:cNvCxnSpPr>
            <a:cxnSpLocks/>
          </p:cNvCxnSpPr>
          <p:nvPr/>
        </p:nvCxnSpPr>
        <p:spPr>
          <a:xfrm>
            <a:off x="6403784" y="3133074"/>
            <a:ext cx="12018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51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777576" y="924182"/>
            <a:ext cx="3507042" cy="2413377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AAFFD-524D-AC4F-83BA-D049812581DF}"/>
              </a:ext>
            </a:extLst>
          </p:cNvPr>
          <p:cNvSpPr txBox="1"/>
          <p:nvPr/>
        </p:nvSpPr>
        <p:spPr>
          <a:xfrm>
            <a:off x="2302988" y="3460157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50D223-FADE-A645-92A8-C91FE3E80BD5}"/>
              </a:ext>
            </a:extLst>
          </p:cNvPr>
          <p:cNvSpPr txBox="1"/>
          <p:nvPr/>
        </p:nvSpPr>
        <p:spPr>
          <a:xfrm>
            <a:off x="6223199" y="3429000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4F5AA2-291C-284B-97DA-69B30205017C}"/>
              </a:ext>
            </a:extLst>
          </p:cNvPr>
          <p:cNvSpPr txBox="1"/>
          <p:nvPr/>
        </p:nvSpPr>
        <p:spPr>
          <a:xfrm>
            <a:off x="6236262" y="3140374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EF9CC-1ED1-3948-A7BD-15AF309B05B0}"/>
              </a:ext>
            </a:extLst>
          </p:cNvPr>
          <p:cNvSpPr/>
          <p:nvPr/>
        </p:nvSpPr>
        <p:spPr>
          <a:xfrm>
            <a:off x="1293222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80BAA6-A3CD-3D47-BE9C-042FECD5EC46}"/>
              </a:ext>
            </a:extLst>
          </p:cNvPr>
          <p:cNvSpPr/>
          <p:nvPr/>
        </p:nvSpPr>
        <p:spPr>
          <a:xfrm>
            <a:off x="2227844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4BA8AF-D086-7C4F-B9EF-662358CCEAA0}"/>
              </a:ext>
            </a:extLst>
          </p:cNvPr>
          <p:cNvSpPr/>
          <p:nvPr/>
        </p:nvSpPr>
        <p:spPr>
          <a:xfrm>
            <a:off x="3958046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8FD709-1B77-C749-BEA0-5F31AB5248E9}"/>
              </a:ext>
            </a:extLst>
          </p:cNvPr>
          <p:cNvSpPr/>
          <p:nvPr/>
        </p:nvSpPr>
        <p:spPr>
          <a:xfrm>
            <a:off x="5941285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2FF981-F0A8-D149-83F9-32ADAA41620B}"/>
              </a:ext>
            </a:extLst>
          </p:cNvPr>
          <p:cNvSpPr/>
          <p:nvPr/>
        </p:nvSpPr>
        <p:spPr>
          <a:xfrm>
            <a:off x="6267858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AFA26A-A660-114B-863A-9F84FFE05E8C}"/>
              </a:ext>
            </a:extLst>
          </p:cNvPr>
          <p:cNvSpPr/>
          <p:nvPr/>
        </p:nvSpPr>
        <p:spPr>
          <a:xfrm>
            <a:off x="6594430" y="924181"/>
            <a:ext cx="326572" cy="2413377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8865930-4AF0-9340-B338-EEDF76A951A3}"/>
              </a:ext>
            </a:extLst>
          </p:cNvPr>
          <p:cNvSpPr/>
          <p:nvPr/>
        </p:nvSpPr>
        <p:spPr>
          <a:xfrm>
            <a:off x="4650377" y="1841863"/>
            <a:ext cx="940526" cy="457200"/>
          </a:xfrm>
          <a:prstGeom prst="rightArrow">
            <a:avLst/>
          </a:prstGeom>
          <a:solidFill>
            <a:srgbClr val="192A2C"/>
          </a:solidFill>
          <a:ln>
            <a:solidFill>
              <a:srgbClr val="192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7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487268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 rot="5400000">
            <a:off x="4535823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>
            <a:off x="6232004" y="2215065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>
            <a:cxnSpLocks/>
          </p:cNvCxnSpPr>
          <p:nvPr/>
        </p:nvCxnSpPr>
        <p:spPr>
          <a:xfrm flipV="1">
            <a:off x="4956937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410999" y="-447996"/>
            <a:ext cx="247024" cy="2451215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648338" y="225825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84E8D7-E9A9-B34D-A982-DF762DE3F52F}"/>
              </a:ext>
            </a:extLst>
          </p:cNvPr>
          <p:cNvCxnSpPr>
            <a:cxnSpLocks/>
          </p:cNvCxnSpPr>
          <p:nvPr/>
        </p:nvCxnSpPr>
        <p:spPr>
          <a:xfrm flipV="1">
            <a:off x="4956937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72660F-B068-6043-8AB0-D7F197A870FA}"/>
              </a:ext>
            </a:extLst>
          </p:cNvPr>
          <p:cNvSpPr txBox="1"/>
          <p:nvPr/>
        </p:nvSpPr>
        <p:spPr>
          <a:xfrm rot="5400000">
            <a:off x="4921247" y="2580461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ABC5D-D019-E041-A6BE-37AA3E8F4E91}"/>
              </a:ext>
            </a:extLst>
          </p:cNvPr>
          <p:cNvSpPr txBox="1"/>
          <p:nvPr/>
        </p:nvSpPr>
        <p:spPr>
          <a:xfrm rot="5400000">
            <a:off x="5372548" y="2567806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BMI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9D260-78E2-3D4A-8EBA-42B046901911}"/>
              </a:ext>
            </a:extLst>
          </p:cNvPr>
          <p:cNvSpPr txBox="1"/>
          <p:nvPr/>
        </p:nvSpPr>
        <p:spPr>
          <a:xfrm>
            <a:off x="5135698" y="4475975"/>
            <a:ext cx="613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498A8-F5C4-9F44-82EF-7F51DF907BFB}"/>
              </a:ext>
            </a:extLst>
          </p:cNvPr>
          <p:cNvSpPr txBox="1"/>
          <p:nvPr/>
        </p:nvSpPr>
        <p:spPr>
          <a:xfrm>
            <a:off x="4322694" y="1067875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3EEDC2-B0F3-AB46-9ECE-4134A0A67027}"/>
              </a:ext>
            </a:extLst>
          </p:cNvPr>
          <p:cNvSpPr txBox="1"/>
          <p:nvPr/>
        </p:nvSpPr>
        <p:spPr>
          <a:xfrm>
            <a:off x="4332119" y="1578494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BB48DD-7E97-654F-A434-7C38179C759B}"/>
              </a:ext>
            </a:extLst>
          </p:cNvPr>
          <p:cNvSpPr txBox="1"/>
          <p:nvPr/>
        </p:nvSpPr>
        <p:spPr>
          <a:xfrm>
            <a:off x="4322695" y="3601557"/>
            <a:ext cx="61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 Light" panose="020B0403050000020004" pitchFamily="34" charset="0"/>
                <a:ea typeface="Fira Sans Light" panose="020B04030500000200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48F8F-7CA9-A24B-9DF6-16410F3F876D}"/>
              </a:ext>
            </a:extLst>
          </p:cNvPr>
          <p:cNvSpPr txBox="1"/>
          <p:nvPr/>
        </p:nvSpPr>
        <p:spPr>
          <a:xfrm rot="5400000">
            <a:off x="4317778" y="2418970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17E82B8-FCA0-3C47-BE9A-1BACE220B22F}"/>
              </a:ext>
            </a:extLst>
          </p:cNvPr>
          <p:cNvSpPr/>
          <p:nvPr/>
        </p:nvSpPr>
        <p:spPr>
          <a:xfrm>
            <a:off x="4288038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3A6F3F-3CE8-5D4A-BBFF-E4CBF8074D5F}"/>
              </a:ext>
            </a:extLst>
          </p:cNvPr>
          <p:cNvSpPr/>
          <p:nvPr/>
        </p:nvSpPr>
        <p:spPr>
          <a:xfrm>
            <a:off x="4733853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87C79-88C7-644A-B954-D2FF48CB7E61}"/>
              </a:ext>
            </a:extLst>
          </p:cNvPr>
          <p:cNvCxnSpPr>
            <a:cxnSpLocks/>
          </p:cNvCxnSpPr>
          <p:nvPr/>
        </p:nvCxnSpPr>
        <p:spPr>
          <a:xfrm flipV="1">
            <a:off x="5829139" y="1217195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FABCE0-A557-C54E-912A-A8BF9F7698C5}"/>
              </a:ext>
            </a:extLst>
          </p:cNvPr>
          <p:cNvCxnSpPr>
            <a:cxnSpLocks/>
          </p:cNvCxnSpPr>
          <p:nvPr/>
        </p:nvCxnSpPr>
        <p:spPr>
          <a:xfrm flipV="1">
            <a:off x="5829139" y="3112423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DC1FE9-E47A-F141-B95C-B03F7B8CA790}"/>
              </a:ext>
            </a:extLst>
          </p:cNvPr>
          <p:cNvSpPr/>
          <p:nvPr/>
        </p:nvSpPr>
        <p:spPr>
          <a:xfrm>
            <a:off x="5606055" y="1015622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D605AB-5C22-6749-8128-E4410CDDF0C0}"/>
              </a:ext>
            </a:extLst>
          </p:cNvPr>
          <p:cNvCxnSpPr>
            <a:cxnSpLocks/>
          </p:cNvCxnSpPr>
          <p:nvPr/>
        </p:nvCxnSpPr>
        <p:spPr>
          <a:xfrm flipV="1">
            <a:off x="5394089" y="1208004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5EE38D0-E93F-D44C-8882-0C61F1613F92}"/>
              </a:ext>
            </a:extLst>
          </p:cNvPr>
          <p:cNvCxnSpPr>
            <a:cxnSpLocks/>
          </p:cNvCxnSpPr>
          <p:nvPr/>
        </p:nvCxnSpPr>
        <p:spPr>
          <a:xfrm flipV="1">
            <a:off x="5394089" y="3103232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3476-58AC-584C-84D6-04EB4360FF0E}"/>
              </a:ext>
            </a:extLst>
          </p:cNvPr>
          <p:cNvSpPr/>
          <p:nvPr/>
        </p:nvSpPr>
        <p:spPr>
          <a:xfrm>
            <a:off x="5171005" y="1018623"/>
            <a:ext cx="437152" cy="32438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5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FEBF-187B-0E4B-B19E-762C6AAD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8" t="6406" b="6708"/>
          <a:stretch/>
        </p:blipFill>
        <p:spPr>
          <a:xfrm>
            <a:off x="3020993" y="555583"/>
            <a:ext cx="6931306" cy="49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694DF-76B1-9A41-A1BD-7CA3B2B47F83}"/>
              </a:ext>
            </a:extLst>
          </p:cNvPr>
          <p:cNvSpPr txBox="1"/>
          <p:nvPr/>
        </p:nvSpPr>
        <p:spPr>
          <a:xfrm>
            <a:off x="6232003" y="539959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2D78C-402B-9040-9138-B6C2D50BE71B}"/>
              </a:ext>
            </a:extLst>
          </p:cNvPr>
          <p:cNvSpPr txBox="1"/>
          <p:nvPr/>
        </p:nvSpPr>
        <p:spPr>
          <a:xfrm>
            <a:off x="2372811" y="2543479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5144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</TotalTime>
  <Words>221</Words>
  <Application>Microsoft Macintosh PowerPoint</Application>
  <PresentationFormat>Widescreen</PresentationFormat>
  <Paragraphs>148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32</cp:revision>
  <dcterms:created xsi:type="dcterms:W3CDTF">2020-01-26T22:05:09Z</dcterms:created>
  <dcterms:modified xsi:type="dcterms:W3CDTF">2020-02-12T04:42:35Z</dcterms:modified>
</cp:coreProperties>
</file>